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6"/>
  </p:normalViewPr>
  <p:slideViewPr>
    <p:cSldViewPr snapToGrid="0">
      <p:cViewPr varScale="1">
        <p:scale>
          <a:sx n="94" d="100"/>
          <a:sy n="94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554F9-6BAF-109E-42EC-A10D565E2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E359BE-0AC6-5F65-6BE1-6376F7AD2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9B9CEA-E421-6948-061C-33C9E5DE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6A969B-D369-6E7F-A556-082360C5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8B1EB2-5D7D-99D2-4845-42C5E238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128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D11F4-DFF2-779D-E353-B8B10C9E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AE7DC8-B8EB-B9E1-AF54-AB5C6DC5B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E4C97C-9B50-01B4-1961-4E9CC94CF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E46668-A932-4FAA-0019-845F5E3F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1C4035-8D93-BE58-558C-1A370136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38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907F8C-ACAB-6ADA-6B8A-DEFEFCFB5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DBAA7A-819C-1691-7BCC-BC32A5FB4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2BD6A7-7B73-49A0-E7B2-60A78C83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33DAA6-549D-4A7E-3011-6B2AE5F1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FCF29-2AF3-4A63-E669-B0BF05C2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093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9B126-EE18-BE35-C657-4605EA6D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1C6A1-7D03-7949-E2F8-A496DF571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EE67ED-6CB1-A4D5-5FAD-28D009FEC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2E5E9A-1DE0-EE25-FD94-01147172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A3998F-7CBF-2C58-1774-CEB8538C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74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88974-5FEE-80E1-882B-B7EBB743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30B317-687D-8BC5-C310-62AB99CE1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E549A0-D908-6A58-DB47-F580F90A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60768B-6C19-2867-656C-608B7D41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503B29-00D4-48A5-BBD7-B4BF3B86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779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0A0F-0B78-1F3D-19D0-7166C070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0AA5A9-CD83-E201-849F-27D765904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5B94EB-833D-45D7-9EBF-9865C8B99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3CB461-2FCB-E1FB-5E48-A9456CB9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9B1787-60DE-5EBB-260F-92256CE2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4B6927-863D-B773-B71B-EB1DDF0D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76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A0177-3105-0A9D-46A1-3E4C78900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31A48C-C5F6-68D5-B337-F656A5301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86844E-4D19-D191-37F4-E0AB57B4A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73074B-2800-4683-CADA-E278BAA5D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649F5A-D8DE-BE18-D2C0-9D38D1D47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6A67FEC-A293-B24C-A658-29C1BD2BF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1447BB-4BD0-963F-861B-EB6403C0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D74A00-7CC0-0239-9BC1-32109B73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00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0BB05-EF01-3F02-8038-6DA8BD51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8CFF1A-AD0A-96BC-9FC2-4A3F0933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4D0E27-6BFC-59A2-707B-7A613457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5266C6-C4D3-116E-919D-A0A192F5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0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979732-5017-96D5-654E-AB463FF7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7CD383E-8159-31B9-8D36-A1EF2EAA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F2CEF9-9017-D735-F394-7912053A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15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DF04F-CA1E-E2C0-DBAE-CB2B3665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5F9F8-7BF0-0563-FA7C-78E21D0D7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B50F62-A934-617B-3277-87D6F9A1C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E94221-0378-56C3-DE81-10D77763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E10D7D-2612-60EA-35D7-D48F9DCE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D6F7EE-980D-F3F7-F723-CC6A2F53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50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7BE9E-72A7-F5E5-10F9-8CB69F35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564BE94-FFD6-D843-50EA-28C72D153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DF748F-FCDB-81CE-84A6-F3B272F19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AFE81C-2864-3C53-23C5-584297A1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90F049-A792-3F01-DCBA-2515F6B47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6DCF44-FFAE-7970-05E4-BD16FE3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40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B4B87-7FCF-C584-D817-A62F1777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E74E69-165A-223E-0FDD-5DAFAE0DD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9B3A69-41AC-25D3-6856-66E50F806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56332E-7D6E-7F41-9720-AAFC0ACB2A7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A10A3C-C3EA-F165-AC4E-1DB7C5CFB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9268F7-8A66-6995-7B5F-BB199CCB5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298641-A463-5646-9737-8AA48B101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68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4E238-8495-2810-7DF0-2B1FC1A96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226AEF-7EE9-5B44-5549-C9A0065B05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Мобильный телефон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E57F0CF8-FE4D-C38C-802C-E52F7A92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101" y="-109182"/>
            <a:ext cx="12386101" cy="69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7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004DEDBF-6904-E8DB-C07D-0DC92AC1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5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Бренд&#10;&#10;Автоматически созданное описание">
            <a:extLst>
              <a:ext uri="{FF2B5EF4-FFF2-40B4-BE49-F238E27FC236}">
                <a16:creationId xmlns:a16="http://schemas.microsoft.com/office/drawing/2014/main" id="{17AC0985-793C-5DC1-26A3-FDC078B6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Мобильный телефон, снимок экрана, Портативное устройство связи&#10;&#10;Автоматически созданное описание">
            <a:extLst>
              <a:ext uri="{FF2B5EF4-FFF2-40B4-BE49-F238E27FC236}">
                <a16:creationId xmlns:a16="http://schemas.microsoft.com/office/drawing/2014/main" id="{213BCF35-F17B-B00A-2170-16793913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2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Мобильный телефон, текст, снимок экрана, смартфон&#10;&#10;Автоматически созданное описание">
            <a:extLst>
              <a:ext uri="{FF2B5EF4-FFF2-40B4-BE49-F238E27FC236}">
                <a16:creationId xmlns:a16="http://schemas.microsoft.com/office/drawing/2014/main" id="{570043E3-8EF1-C09E-E631-8F24A40D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4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Мобильный телефон, снимок экрана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5BBACC1F-61A5-4711-BA66-5313AA84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421FC0AF-A885-49CD-849C-14A23906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6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6BD4D67-41C1-8DD5-3639-983205F0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78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Савинова Алина Константиновна</dc:creator>
  <cp:lastModifiedBy>Савинова Алина Константиновна</cp:lastModifiedBy>
  <cp:revision>1</cp:revision>
  <dcterms:created xsi:type="dcterms:W3CDTF">2024-10-13T11:51:06Z</dcterms:created>
  <dcterms:modified xsi:type="dcterms:W3CDTF">2024-10-13T11:54:09Z</dcterms:modified>
</cp:coreProperties>
</file>